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7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1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8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8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4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8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3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82D73-AE09-456D-AF7D-16C429062F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D6CA0-1784-4D8D-9F49-9C58CCAB3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8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isfun.com/numbers/zero.html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mathatube.com/sitebuilder/images/addition_properties-777-600x3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9154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algebra-class.com/image-files/associative-property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723708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97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media.mahalo.com/upload/1/1b/68a758beb849b53eee45c85bc67c8173_2011050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0"/>
            <a:ext cx="8229600" cy="360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media.mahalo.com/upload/0/00/075b41675ac19ea9c3db100f20834ed6_20110505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0"/>
            <a:ext cx="8763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1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008717"/>
              </p:ext>
            </p:extLst>
          </p:nvPr>
        </p:nvGraphicFramePr>
        <p:xfrm>
          <a:off x="304800" y="381000"/>
          <a:ext cx="8401050" cy="5774591"/>
        </p:xfrm>
        <a:graphic>
          <a:graphicData uri="http://schemas.openxmlformats.org/drawingml/2006/table">
            <a:tbl>
              <a:tblPr/>
              <a:tblGrid>
                <a:gridCol w="7038717"/>
                <a:gridCol w="1362333"/>
              </a:tblGrid>
              <a:tr h="1145717"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0033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Multiplicative Inverse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</a:tr>
              <a:tr h="4628874">
                <a:tc gridSpan="2">
                  <a:txBody>
                    <a:bodyPr/>
                    <a:lstStyle/>
                    <a:p>
                      <a:pPr fontAlgn="t"/>
                      <a:endParaRPr lang="en-US" dirty="0">
                        <a:solidFill>
                          <a:srgbClr val="000088"/>
                        </a:solidFill>
                        <a:effectLst/>
                      </a:endParaRPr>
                    </a:p>
                    <a:p>
                      <a:pPr fontAlgn="t"/>
                      <a: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  <a:t>Another name for Reciprocal.</a:t>
                      </a:r>
                      <a:b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</a:br>
                      <a: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  <a:t/>
                      </a:r>
                      <a:b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</a:br>
                      <a: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  <a:t>When you multiply a number by its "Multiplicative Inverse" you get 1.</a:t>
                      </a:r>
                      <a:b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</a:br>
                      <a: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  <a:t/>
                      </a:r>
                      <a:b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</a:br>
                      <a:r>
                        <a:rPr lang="en-US" b="0" i="0" dirty="0">
                          <a:solidFill>
                            <a:srgbClr val="000088"/>
                          </a:solidFill>
                          <a:effectLst/>
                          <a:latin typeface="Verdana"/>
                        </a:rPr>
                        <a:t>Example: 8 × (1/8) = 1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1" name="Picture 1" descr="Multiplicative Inve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86200"/>
            <a:ext cx="412496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7750" y="2670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73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mathsisfun.com/images/number-line-positiv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69" y="5263828"/>
            <a:ext cx="8291713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852" y="0"/>
            <a:ext cx="8961748" cy="5288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1511" rIns="0" bIns="80937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Whole Numbers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Whole Numbers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Whole Numbers are simply the numbers 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0, 1, 2, 3, 4, 5, ...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(and so on)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Fractions!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Counting Numbers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Counting Numbers are Whole Numbers, but 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without the zero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Because you can't "count"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zero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they are 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1, 2, 3, 4, 5, ...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(and so on).</a:t>
            </a:r>
          </a:p>
        </p:txBody>
      </p:sp>
    </p:spTree>
    <p:extLst>
      <p:ext uri="{BB962C8B-B14F-4D97-AF65-F5344CB8AC3E}">
        <p14:creationId xmlns:p14="http://schemas.microsoft.com/office/powerpoint/2010/main" val="775236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85800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Numbers</a:t>
            </a:r>
          </a:p>
          <a:p>
            <a:r>
              <a:rPr lang="en-US" sz="3200" dirty="0"/>
              <a:t>"Natural Numbers" can mean either "Counting Numbers" {1, 2, 3, ...}, or "Whole Numbers" {</a:t>
            </a:r>
            <a:r>
              <a:rPr lang="en-US" sz="3200" b="1" dirty="0"/>
              <a:t>0</a:t>
            </a:r>
            <a:r>
              <a:rPr lang="en-US" sz="3200" dirty="0"/>
              <a:t>, 1, 2, 3, ...}, depending on the subject.</a:t>
            </a:r>
          </a:p>
        </p:txBody>
      </p:sp>
      <p:pic>
        <p:nvPicPr>
          <p:cNvPr id="5" name="Picture 2" descr="http://www.mathsisfun.com/images/number-line-positiv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3" y="3810000"/>
            <a:ext cx="8291713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2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600"/>
            <a:ext cx="8839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Integers are like whole numbers, but they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include negative numbers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... but still no fractions allowed!</a:t>
            </a:r>
          </a:p>
        </p:txBody>
      </p:sp>
      <p:pic>
        <p:nvPicPr>
          <p:cNvPr id="7170" name="Picture 2" descr="http://www.mathsisfun.com/images/number-l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0"/>
            <a:ext cx="8840646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43434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So, integers can be negative {-1, -2,-3, -4, -5, ... }, positive {1, 2, 3, 4, 5, ... }, or zero {0}</a:t>
            </a:r>
          </a:p>
        </p:txBody>
      </p:sp>
    </p:spTree>
    <p:extLst>
      <p:ext uri="{BB962C8B-B14F-4D97-AF65-F5344CB8AC3E}">
        <p14:creationId xmlns:p14="http://schemas.microsoft.com/office/powerpoint/2010/main" val="373466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mage.slidesharecdn.com/subtractingintegers-120912144349-phpapp01/95/subtracting-integers-4-728.jpg?cb=13474610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9550"/>
            <a:ext cx="8763000" cy="649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28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108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Ulcena, Jimmy</dc:creator>
  <cp:lastModifiedBy>Ulcena, Jimmy</cp:lastModifiedBy>
  <cp:revision>2</cp:revision>
  <cp:lastPrinted>2015-08-11T12:17:54Z</cp:lastPrinted>
  <dcterms:created xsi:type="dcterms:W3CDTF">2015-08-11T11:56:00Z</dcterms:created>
  <dcterms:modified xsi:type="dcterms:W3CDTF">2015-08-11T12:20:39Z</dcterms:modified>
</cp:coreProperties>
</file>